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72" r:id="rId9"/>
    <p:sldId id="267" r:id="rId10"/>
    <p:sldId id="273" r:id="rId11"/>
    <p:sldId id="274" r:id="rId12"/>
    <p:sldId id="262" r:id="rId13"/>
    <p:sldId id="268" r:id="rId14"/>
    <p:sldId id="263" r:id="rId15"/>
    <p:sldId id="264" r:id="rId16"/>
    <p:sldId id="269" r:id="rId17"/>
    <p:sldId id="270" r:id="rId18"/>
    <p:sldId id="271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91" autoAdjust="0"/>
  </p:normalViewPr>
  <p:slideViewPr>
    <p:cSldViewPr snapToGrid="0">
      <p:cViewPr>
        <p:scale>
          <a:sx n="75" d="100"/>
          <a:sy n="75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EADAE-02CE-4E9B-840E-927511B4C34D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8EAE8-A844-453B-B801-13B3B923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- Tiến độ này là tiến độ như thế nào, tiến độ này là tiến độ ban đầu hay là tiến độ đề ra hay tiến độ đề ra =&gt; thêm 1 loại mũi tên có màu khác để phân biệt</a:t>
            </a:r>
          </a:p>
          <a:p>
            <a:pPr marL="0" indent="0">
              <a:buFontTx/>
              <a:buNone/>
            </a:pPr>
            <a:r>
              <a:rPr lang="vi-VN" dirty="0"/>
              <a:t>- Kéo dài thêm bảng cho tháng 11 để mọi người dễ hiểu hơn</a:t>
            </a:r>
          </a:p>
          <a:p>
            <a:pPr marL="0" indent="0">
              <a:buFontTx/>
              <a:buNone/>
            </a:pPr>
            <a:r>
              <a:rPr lang="vi-VN" dirty="0"/>
              <a:t>- Comment :Làm tài liệu thiết kế bị chậm nên sẽ để xuống dưới</a:t>
            </a:r>
          </a:p>
          <a:p>
            <a:pPr marL="171450" indent="-171450">
              <a:buFontTx/>
              <a:buChar char="-"/>
            </a:pPr>
            <a:r>
              <a:rPr lang="vi-VN" dirty="0"/>
              <a:t>Để dòng 1. Tiến độ công việc cho nó ngắn 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5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Giải thích video, tạo thêm 1 slide để ghi chú thêm mục đích tổng 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2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Giải thích video, tạo thêm 1 slide để ghi chú thêm mục đích tổng 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Giải thích video, tạo thêm 1 slide để ghi chú thêm mục đích tổng thể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9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Giải thích video, tạo thêm 1 slide để ghi chú thêm mục đích tổng thể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22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30161-DE29-2B7F-0F75-23805852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D30DF-308A-39EC-67AB-C51B52B20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F15E4-5D89-264D-84CB-7F64266B9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So sánh thêm với những gì của tiến độ ban đầu, còn thiếu sót gì so với kì vọng của anh Tuấn cũng như theo kì vọng ban đầu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46497-B5E9-B5E9-2D30-A2247DEDA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66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So sánh thêm với những gì của tiến độ ban đầu, còn thiếu sót gì so với kì vọng của anh Tuấn cũng như theo kì vọng ban đầu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3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9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01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1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2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8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8F149B-2B11-4C6B-87D8-963B0DC51531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4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69E0-633D-438A-767A-29B56BE17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Báo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9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8AB5F-0C6D-D49C-7892-2E9247D83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Nguyễn Thành Đạt</a:t>
            </a:r>
          </a:p>
        </p:txBody>
      </p:sp>
    </p:spTree>
    <p:extLst>
      <p:ext uri="{BB962C8B-B14F-4D97-AF65-F5344CB8AC3E}">
        <p14:creationId xmlns:p14="http://schemas.microsoft.com/office/powerpoint/2010/main" val="906580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235" y="2099352"/>
            <a:ext cx="5022165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Đọc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 X – 16 bit </a:t>
            </a:r>
            <a:r>
              <a:rPr lang="en-US" sz="2800" dirty="0" err="1">
                <a:latin typeface="Arial" panose="020B0604020202020204" pitchFamily="34" charset="0"/>
              </a:rPr>
              <a:t>ra</a:t>
            </a:r>
            <a:r>
              <a:rPr lang="en-US" sz="2800" dirty="0">
                <a:latin typeface="Arial" panose="020B0604020202020204" pitchFamily="34" charset="0"/>
              </a:rPr>
              <a:t> 8 LED</a:t>
            </a:r>
          </a:p>
          <a:p>
            <a:r>
              <a:rPr lang="en-US" sz="2800" dirty="0">
                <a:latin typeface="Arial" panose="020B0604020202020204" pitchFamily="34" charset="0"/>
              </a:rPr>
              <a:t>=&gt; chia </a:t>
            </a:r>
            <a:r>
              <a:rPr lang="en-US" sz="2800" dirty="0" err="1">
                <a:latin typeface="Arial" panose="020B0604020202020204" pitchFamily="34" charset="0"/>
              </a:rPr>
              <a:t>ra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2 </a:t>
            </a:r>
            <a:r>
              <a:rPr lang="en-US" sz="2800" dirty="0" err="1">
                <a:latin typeface="Arial" panose="020B0604020202020204" pitchFamily="34" charset="0"/>
              </a:rPr>
              <a:t>lần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lần</a:t>
            </a:r>
            <a:r>
              <a:rPr lang="en-US" sz="2800" dirty="0">
                <a:latin typeface="Arial" panose="020B0604020202020204" pitchFamily="34" charset="0"/>
              </a:rPr>
              <a:t> 1 </a:t>
            </a:r>
            <a:r>
              <a:rPr lang="en-US" sz="2800" dirty="0" err="1">
                <a:latin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bit </a:t>
            </a:r>
            <a:r>
              <a:rPr lang="en-US" sz="2800" dirty="0" err="1">
                <a:latin typeface="Arial" panose="020B0604020202020204" pitchFamily="34" charset="0"/>
              </a:rPr>
              <a:t>đầu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lần</a:t>
            </a:r>
            <a:r>
              <a:rPr lang="en-US" sz="2800" dirty="0">
                <a:latin typeface="Arial" panose="020B0604020202020204" pitchFamily="34" charset="0"/>
              </a:rPr>
              <a:t> 2 </a:t>
            </a:r>
            <a:r>
              <a:rPr lang="en-US" sz="2800" dirty="0" err="1">
                <a:latin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bit </a:t>
            </a:r>
            <a:r>
              <a:rPr lang="en-US" sz="2800" dirty="0" err="1">
                <a:latin typeface="Arial" panose="020B0604020202020204" pitchFamily="34" charset="0"/>
              </a:rPr>
              <a:t>sau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chỉnh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theo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switch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DC6CA4-6380-3134-3619-DDA9520D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22" y="2114367"/>
            <a:ext cx="406774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F159C-DED0-D49F-242B-D655F8C8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F70C-2547-87F0-0CF0-7048FC82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70" y="255638"/>
            <a:ext cx="7407623" cy="9606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5DEAB-5D61-DE2B-2542-71E1D023A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51" y="2017252"/>
            <a:ext cx="11205497" cy="4016150"/>
          </a:xfrm>
        </p:spPr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en-US" sz="3200" dirty="0">
                <a:latin typeface="Arial" panose="020B0604020202020204" pitchFamily="34" charset="0"/>
              </a:rPr>
              <a:t>=&gt; Các </a:t>
            </a:r>
            <a:r>
              <a:rPr lang="en-US" sz="3200" dirty="0" err="1">
                <a:latin typeface="Arial" panose="020B0604020202020204" pitchFamily="34" charset="0"/>
              </a:rPr>
              <a:t>công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việc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về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kết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quả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đã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thực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hiện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tương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đối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ổn</a:t>
            </a:r>
            <a:endParaRPr lang="en-US" sz="3200" dirty="0">
              <a:latin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sz="3200" b="1" dirty="0">
                <a:latin typeface="Arial" panose="020B0604020202020204" pitchFamily="34" charset="0"/>
              </a:rPr>
              <a:t>Tuy </a:t>
            </a:r>
            <a:r>
              <a:rPr lang="en-US" sz="3200" b="1" dirty="0" err="1">
                <a:latin typeface="Arial" panose="020B0604020202020204" pitchFamily="34" charset="0"/>
              </a:rPr>
              <a:t>nhiên</a:t>
            </a:r>
            <a:r>
              <a:rPr lang="en-US" sz="3200" b="1" dirty="0">
                <a:latin typeface="Arial" panose="020B0604020202020204" pitchFamily="34" charset="0"/>
              </a:rPr>
              <a:t>,</a:t>
            </a:r>
          </a:p>
          <a:p>
            <a:pPr lvl="1">
              <a:buFontTx/>
              <a:buChar char="-"/>
            </a:pPr>
            <a:r>
              <a:rPr lang="en-US" sz="2600" dirty="0">
                <a:latin typeface="Arial" panose="020B0604020202020204" pitchFamily="34" charset="0"/>
              </a:rPr>
              <a:t>So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tiến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độ</a:t>
            </a:r>
            <a:r>
              <a:rPr lang="en-US" sz="2600" dirty="0">
                <a:latin typeface="Arial" panose="020B0604020202020204" pitchFamily="34" charset="0"/>
              </a:rPr>
              <a:t> ban </a:t>
            </a:r>
            <a:r>
              <a:rPr lang="en-US" sz="2600" dirty="0" err="1">
                <a:latin typeface="Arial" panose="020B0604020202020204" pitchFamily="34" charset="0"/>
              </a:rPr>
              <a:t>đầu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thì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công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việc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hiện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tại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còn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bị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chậm</a:t>
            </a:r>
            <a:r>
              <a:rPr lang="en-US" sz="2600" dirty="0">
                <a:latin typeface="Arial" panose="020B0604020202020204" pitchFamily="34" charset="0"/>
              </a:rPr>
              <a:t> do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yếu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ngoại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cũng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như</a:t>
            </a:r>
            <a:r>
              <a:rPr lang="en-US" sz="2600" dirty="0">
                <a:latin typeface="Arial" panose="020B0604020202020204" pitchFamily="34" charset="0"/>
              </a:rPr>
              <a:t> do </a:t>
            </a:r>
            <a:r>
              <a:rPr lang="en-US" sz="2600" dirty="0" err="1">
                <a:latin typeface="Arial" panose="020B0604020202020204" pitchFamily="34" charset="0"/>
              </a:rPr>
              <a:t>chuyên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môn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khoảng</a:t>
            </a:r>
            <a:r>
              <a:rPr lang="en-US" sz="2600" dirty="0">
                <a:latin typeface="Arial" panose="020B0604020202020204" pitchFamily="34" charset="0"/>
              </a:rPr>
              <a:t> debug</a:t>
            </a:r>
          </a:p>
          <a:p>
            <a:pPr lvl="1">
              <a:buFontTx/>
              <a:buChar char="-"/>
            </a:pPr>
            <a:r>
              <a:rPr lang="en-US" sz="2600" dirty="0">
                <a:latin typeface="Arial" panose="020B0604020202020204" pitchFamily="34" charset="0"/>
              </a:rPr>
              <a:t>So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kì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vọng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anh</a:t>
            </a:r>
            <a:r>
              <a:rPr lang="en-US" sz="2600" dirty="0">
                <a:latin typeface="Arial" panose="020B0604020202020204" pitchFamily="34" charset="0"/>
              </a:rPr>
              <a:t> Tuấn </a:t>
            </a:r>
            <a:r>
              <a:rPr lang="en-US" sz="2600" dirty="0" err="1">
                <a:latin typeface="Arial" panose="020B0604020202020204" pitchFamily="34" charset="0"/>
              </a:rPr>
              <a:t>cũng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như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bản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thân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thì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vẫn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thấy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còn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nhiều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sót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cần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thiện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vi-VN" sz="2600" dirty="0">
                <a:latin typeface="Arial" panose="020B0604020202020204" pitchFamily="34" charset="0"/>
              </a:rPr>
              <a:t>thêm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debug, </a:t>
            </a:r>
            <a:r>
              <a:rPr lang="en-US" sz="2600" dirty="0" err="1">
                <a:latin typeface="Arial" panose="020B0604020202020204" pitchFamily="34" charset="0"/>
              </a:rPr>
              <a:t>xử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lý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state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03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FDFD-4ED7-B877-FC38-8C674E3A4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8C57-AE09-A38C-8B0F-8770C955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70" y="255638"/>
            <a:ext cx="7407623" cy="9606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C2C1-2630-F2E4-5B12-82991E9BE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11" y="1856330"/>
            <a:ext cx="11173378" cy="527304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</a:rPr>
              <a:t>So </a:t>
            </a:r>
            <a:r>
              <a:rPr lang="en-US" sz="2800" b="1" dirty="0" err="1">
                <a:latin typeface="Arial" panose="020B0604020202020204" pitchFamily="34" charset="0"/>
              </a:rPr>
              <a:t>với</a:t>
            </a:r>
            <a:r>
              <a:rPr lang="en-US" sz="2800" b="1" dirty="0">
                <a:latin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</a:rPr>
              <a:t>thời</a:t>
            </a:r>
            <a:r>
              <a:rPr lang="en-US" sz="2800" b="1" dirty="0">
                <a:latin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</a:rPr>
              <a:t>gian</a:t>
            </a:r>
            <a:r>
              <a:rPr lang="en-US" sz="2800" b="1" dirty="0">
                <a:latin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</a:rPr>
              <a:t>trước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kĩ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debug </a:t>
            </a:r>
            <a:r>
              <a:rPr lang="en-US" sz="2600" dirty="0" err="1">
                <a:latin typeface="Arial" panose="020B0604020202020204" pitchFamily="34" charset="0"/>
              </a:rPr>
              <a:t>trực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tiếp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mạch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ILA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Khả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tài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liệu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kỹ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thuật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cũng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như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hoạt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động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truyền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thông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b="1" dirty="0" err="1">
                <a:latin typeface="Arial" panose="020B0604020202020204" pitchFamily="34" charset="0"/>
              </a:rPr>
              <a:t>Từ</a:t>
            </a:r>
            <a:r>
              <a:rPr lang="en-US" sz="2600" b="1" dirty="0">
                <a:latin typeface="Arial" panose="020B0604020202020204" pitchFamily="34" charset="0"/>
              </a:rPr>
              <a:t> </a:t>
            </a:r>
            <a:r>
              <a:rPr lang="en-US" sz="2600" b="1" dirty="0" err="1">
                <a:latin typeface="Arial" panose="020B0604020202020204" pitchFamily="34" charset="0"/>
              </a:rPr>
              <a:t>đó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muốn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sẽ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được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thời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tới</a:t>
            </a:r>
            <a:r>
              <a:rPr lang="en-US" sz="2600" dirty="0">
                <a:latin typeface="Arial" panose="020B0604020202020204" pitchFamily="34" charset="0"/>
              </a:rPr>
              <a:t>: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lập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nhúng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sự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hợp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Linux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PetaLinux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r>
              <a:rPr lang="en-US" sz="2600" dirty="0">
                <a:latin typeface="Arial" panose="020B0604020202020204" pitchFamily="34" charset="0"/>
              </a:rPr>
              <a:t> UART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Nâng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khả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thử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Phát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triển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hệ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thống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hợp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nền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tảng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nhúng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n-US" sz="2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296C4-887D-4E60-5561-0EBCE158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93DA-A37B-733D-66B8-70A8636E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50" y="2622482"/>
            <a:ext cx="60257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33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0DD66-95FB-EB36-DC55-765824E5E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31F-885F-89A7-CA02-24320768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7943-E15C-4F65-7A73-1877DF969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ngoại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cảnh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</a:rPr>
              <a:t>Trời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mưa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bão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bù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vướng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lịch</a:t>
            </a:r>
            <a:r>
              <a:rPr lang="en-US" sz="2800" dirty="0">
                <a:latin typeface="Arial" panose="020B0604020202020204" pitchFamily="34" charset="0"/>
              </a:rPr>
              <a:t>, …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</a:rPr>
              <a:t> =&gt;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chậm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chuyên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môn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</a:p>
          <a:p>
            <a:r>
              <a:rPr lang="en-US" sz="2800" dirty="0">
                <a:latin typeface="Arial" panose="020B0604020202020204" pitchFamily="34" charset="0"/>
              </a:rPr>
              <a:t>+ Các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module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logic </a:t>
            </a:r>
            <a:r>
              <a:rPr lang="en-US" sz="2800" dirty="0" err="1">
                <a:latin typeface="Arial" panose="020B0604020202020204" pitchFamily="34" charset="0"/>
              </a:rPr>
              <a:t>bị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sai</a:t>
            </a:r>
            <a:r>
              <a:rPr lang="en-US" sz="2800" dirty="0">
                <a:latin typeface="Arial" panose="020B0604020202020204" pitchFamily="34" charset="0"/>
              </a:rPr>
              <a:t>: =&gt; Trao </a:t>
            </a:r>
            <a:r>
              <a:rPr lang="en-US" sz="2800" dirty="0" err="1">
                <a:latin typeface="Arial" panose="020B0604020202020204" pitchFamily="34" charset="0"/>
              </a:rPr>
              <a:t>đổi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anh</a:t>
            </a:r>
            <a:r>
              <a:rPr lang="en-US" sz="2800" dirty="0">
                <a:latin typeface="Arial" panose="020B0604020202020204" pitchFamily="34" charset="0"/>
              </a:rPr>
              <a:t> Tuấn </a:t>
            </a:r>
            <a:r>
              <a:rPr lang="en-US" sz="2800" dirty="0" err="1">
                <a:latin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bạn</a:t>
            </a:r>
            <a:r>
              <a:rPr lang="en-US" sz="2800" dirty="0">
                <a:latin typeface="Arial" panose="020B0604020202020204" pitchFamily="34" charset="0"/>
              </a:rPr>
              <a:t> Tú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tìm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khắc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phục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+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FPGA: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FPGA, </a:t>
            </a:r>
            <a:r>
              <a:rPr lang="en-US" sz="2800" dirty="0" err="1">
                <a:latin typeface="Arial" panose="020B0604020202020204" pitchFamily="34" charset="0"/>
              </a:rPr>
              <a:t>xuất</a:t>
            </a:r>
            <a:r>
              <a:rPr lang="en-US" sz="2800" dirty="0">
                <a:latin typeface="Arial" panose="020B0604020202020204" pitchFamily="34" charset="0"/>
              </a:rPr>
              <a:t> file bitstream,… =&gt; </a:t>
            </a:r>
            <a:r>
              <a:rPr lang="en-US" sz="2800" dirty="0" err="1">
                <a:latin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project </a:t>
            </a:r>
            <a:r>
              <a:rPr lang="en-US" sz="2800" dirty="0" err="1">
                <a:latin typeface="Arial" panose="020B0604020202020204" pitchFamily="34" charset="0"/>
              </a:rPr>
              <a:t>mới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lỗi</a:t>
            </a:r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5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9BE25-5773-86C7-586F-811776DB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B56B-ABDA-075D-F9F3-70AAE11B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27572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B7B58-89B7-A5F5-0C8F-78439A49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0422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So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trước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Viết</a:t>
            </a:r>
            <a:r>
              <a:rPr lang="en-US" sz="2600" dirty="0">
                <a:latin typeface="Arial" panose="020B0604020202020204" pitchFamily="34" charset="0"/>
              </a:rPr>
              <a:t> module </a:t>
            </a:r>
            <a:r>
              <a:rPr lang="en-US" sz="2600" dirty="0" err="1">
                <a:latin typeface="Arial" panose="020B0604020202020204" pitchFamily="34" charset="0"/>
              </a:rPr>
              <a:t>để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thử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Đặt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quá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trùng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nhau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Cải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thiện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yếu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comment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code </a:t>
            </a:r>
            <a:r>
              <a:rPr lang="en-US" sz="2600" dirty="0" err="1">
                <a:latin typeface="Arial" panose="020B0604020202020204" pitchFamily="34" charset="0"/>
              </a:rPr>
              <a:t>để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dễ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dàng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hơn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</a:rPr>
              <a:t> lai:</a:t>
            </a: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Triển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khai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ngang</a:t>
            </a:r>
            <a:r>
              <a:rPr lang="en-US" sz="2600" dirty="0">
                <a:latin typeface="Arial" panose="020B0604020202020204" pitchFamily="34" charset="0"/>
              </a:rPr>
              <a:t> hang</a:t>
            </a: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Cấu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IP </a:t>
            </a:r>
            <a:r>
              <a:rPr lang="en-US" sz="2600" dirty="0" err="1">
                <a:latin typeface="Arial" panose="020B0604020202020204" pitchFamily="34" charset="0"/>
              </a:rPr>
              <a:t>có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sẵn</a:t>
            </a:r>
            <a:endParaRPr lang="en-US" sz="2600" dirty="0">
              <a:latin typeface="Arial" panose="020B0604020202020204" pitchFamily="34" charset="0"/>
            </a:endParaRP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+…</a:t>
            </a:r>
          </a:p>
        </p:txBody>
      </p:sp>
    </p:spTree>
    <p:extLst>
      <p:ext uri="{BB962C8B-B14F-4D97-AF65-F5344CB8AC3E}">
        <p14:creationId xmlns:p14="http://schemas.microsoft.com/office/powerpoint/2010/main" val="408754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67FB1-A08A-3B95-F80B-7DB70B29A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4E53-637C-0983-AF7E-36EDF74E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50" y="2622482"/>
            <a:ext cx="60257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C6340-73EA-F3FD-2962-B7472FE9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C230-52DF-5685-1E44-6605132F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855E-D502-42CA-AF19-8DD03324B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Hoàn </a:t>
            </a:r>
            <a:r>
              <a:rPr lang="en-US" sz="2800" dirty="0" err="1">
                <a:latin typeface="Arial" panose="020B0604020202020204" pitchFamily="34" charset="0"/>
              </a:rPr>
              <a:t>thiện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nốt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</a:rPr>
              <a:t> 2 project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project LED RGB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</a:rPr>
              <a:t> UART</a:t>
            </a: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Ôn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kỹ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state, </a:t>
            </a:r>
            <a:r>
              <a:rPr lang="en-US" sz="2800" dirty="0" err="1">
                <a:latin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tích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yêu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59122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F2EF4-C483-FC78-6ACB-C692C54A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FA28-3BAA-AD07-694D-5C5D8DC3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>
            <a:normAutofit/>
          </a:bodyPr>
          <a:lstStyle/>
          <a:p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442C-F12E-7B81-4F01-A6CFCE83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Trong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9 +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10 </a:t>
            </a:r>
          </a:p>
          <a:p>
            <a:r>
              <a:rPr lang="en-US" sz="2800" dirty="0">
                <a:latin typeface="Arial" panose="020B0604020202020204" pitchFamily="34" charset="0"/>
              </a:rPr>
              <a:t>=&gt;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kĩ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nỗ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lực</a:t>
            </a:r>
            <a:r>
              <a:rPr lang="en-US" sz="2800" dirty="0">
                <a:latin typeface="Arial" panose="020B0604020202020204" pitchFamily="34" charset="0"/>
              </a:rPr>
              <a:t>, …</a:t>
            </a:r>
          </a:p>
          <a:p>
            <a:r>
              <a:rPr lang="en-US" sz="2800" dirty="0">
                <a:latin typeface="Arial" panose="020B0604020202020204" pitchFamily="34" charset="0"/>
              </a:rPr>
              <a:t>- Tuy </a:t>
            </a:r>
            <a:r>
              <a:rPr lang="en-US" sz="2800" dirty="0" err="1">
                <a:latin typeface="Arial" panose="020B0604020202020204" pitchFamily="34" charset="0"/>
              </a:rPr>
              <a:t>vậy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vẫn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còn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khuyết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điểm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sai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sót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đổi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giúp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tốt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mọi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xung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quanh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=&gt;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ty,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anh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môi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trường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cùng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đồng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chính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mình</a:t>
            </a:r>
            <a:r>
              <a:rPr lang="en-US" sz="28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41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FEBCB-00B8-7877-290D-7421AABFA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4E68-C18F-CC79-E388-686F8DD8B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19" y="2258689"/>
            <a:ext cx="10058400" cy="13005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356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C1A6-DCCE-CE65-F215-45AFB93E7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68" y="645238"/>
            <a:ext cx="5588655" cy="100142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2F03-381C-BB53-A604-3259BD283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429" y="2013154"/>
            <a:ext cx="10058400" cy="40233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1. Tiến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2. Công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3.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khắc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phục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4.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theo</a:t>
            </a:r>
            <a:endParaRPr lang="en-US" sz="28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green circuit board with black buttons and a digital clock&#10;&#10;AI-generated content may be incorrect.">
            <a:extLst>
              <a:ext uri="{FF2B5EF4-FFF2-40B4-BE49-F238E27FC236}">
                <a16:creationId xmlns:a16="http://schemas.microsoft.com/office/drawing/2014/main" id="{0B4FD3B8-FCA2-E3F0-1223-A78F729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24" y="3018657"/>
            <a:ext cx="3829511" cy="28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1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D7636-512C-FD7B-D578-A0354DB1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161B-172C-0F24-8267-A96EF979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446" y="2081708"/>
            <a:ext cx="6031107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50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C04B-D72E-7566-093B-76CE02FE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8C90-F8AB-6BDA-2EDA-4AFC8B42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51" y="111682"/>
            <a:ext cx="6522720" cy="75765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6211C3-7DC8-61BD-1E89-4E39B05FD7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127622"/>
              </p:ext>
            </p:extLst>
          </p:nvPr>
        </p:nvGraphicFramePr>
        <p:xfrm>
          <a:off x="828961" y="982189"/>
          <a:ext cx="10102643" cy="428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231">
                  <a:extLst>
                    <a:ext uri="{9D8B030D-6E8A-4147-A177-3AD203B41FA5}">
                      <a16:colId xmlns:a16="http://schemas.microsoft.com/office/drawing/2014/main" val="4034845689"/>
                    </a:ext>
                  </a:extLst>
                </a:gridCol>
                <a:gridCol w="2453677">
                  <a:extLst>
                    <a:ext uri="{9D8B030D-6E8A-4147-A177-3AD203B41FA5}">
                      <a16:colId xmlns:a16="http://schemas.microsoft.com/office/drawing/2014/main" val="529507189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3364164995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898967938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3194634847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231228031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561390495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321233846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680260757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4283047301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2727267166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4039033167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335954844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Công </a:t>
                      </a:r>
                      <a:r>
                        <a:rPr lang="en-US" sz="2000" b="0" dirty="0" err="1"/>
                        <a:t>việc</a:t>
                      </a:r>
                      <a:endParaRPr lang="en-US" sz="2000" b="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11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63186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3227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Hiển </a:t>
                      </a:r>
                      <a:r>
                        <a:rPr lang="en-US" sz="1200" dirty="0" err="1"/>
                        <a:t>thị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nhiệt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trên</a:t>
                      </a:r>
                      <a:r>
                        <a:rPr lang="en-US" sz="1200" dirty="0"/>
                        <a:t> ADT7420 qua </a:t>
                      </a:r>
                      <a:r>
                        <a:rPr lang="en-US" sz="1200" dirty="0" err="1"/>
                        <a:t>giao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thức</a:t>
                      </a:r>
                      <a:r>
                        <a:rPr lang="en-US" sz="1200" dirty="0"/>
                        <a:t> 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Tìm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hiểu</a:t>
                      </a:r>
                      <a:r>
                        <a:rPr lang="en-US" sz="1600" dirty="0"/>
                        <a:t> I2C </a:t>
                      </a:r>
                      <a:r>
                        <a:rPr lang="en-US" sz="1600" dirty="0" err="1"/>
                        <a:t>và</a:t>
                      </a:r>
                      <a:r>
                        <a:rPr lang="en-US" sz="1600" dirty="0"/>
                        <a:t> ADT7420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23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41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I2C </a:t>
                      </a:r>
                      <a:r>
                        <a:rPr lang="en-US" sz="1600" dirty="0" err="1"/>
                        <a:t>với</a:t>
                      </a:r>
                      <a:r>
                        <a:rPr lang="en-US" sz="1600" dirty="0"/>
                        <a:t> ADT7420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428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Làm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endParaRPr lang="en-US" sz="1600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626512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Hiển </a:t>
                      </a:r>
                      <a:r>
                        <a:rPr lang="en-US" sz="1200" dirty="0" err="1"/>
                        <a:t>thị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nhiệt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góc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theo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trong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hệ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tạo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Oxyz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với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cảm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biến</a:t>
                      </a:r>
                      <a:r>
                        <a:rPr lang="en-US" sz="1200" dirty="0"/>
                        <a:t> ADXL362 </a:t>
                      </a:r>
                      <a:r>
                        <a:rPr lang="en-US" sz="1200" dirty="0" err="1"/>
                        <a:t>với</a:t>
                      </a:r>
                      <a:r>
                        <a:rPr lang="en-US" sz="1200" dirty="0"/>
                        <a:t> 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Tìm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hiểu</a:t>
                      </a:r>
                      <a:r>
                        <a:rPr lang="en-US" sz="1600" dirty="0"/>
                        <a:t> SPI </a:t>
                      </a:r>
                      <a:r>
                        <a:rPr lang="en-US" sz="1600" dirty="0" err="1"/>
                        <a:t>và</a:t>
                      </a:r>
                      <a:r>
                        <a:rPr lang="en-US" sz="1600" dirty="0"/>
                        <a:t> ADXL362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283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84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SPI </a:t>
                      </a:r>
                      <a:r>
                        <a:rPr lang="en-US" sz="1600" dirty="0" err="1"/>
                        <a:t>với</a:t>
                      </a:r>
                      <a:r>
                        <a:rPr lang="en-US" sz="1600" dirty="0"/>
                        <a:t> ADXL362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55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IP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3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Làm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9951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Giao </a:t>
                      </a:r>
                      <a:r>
                        <a:rPr lang="en-US" sz="1200" dirty="0" err="1"/>
                        <a:t>tiếp</a:t>
                      </a:r>
                      <a:r>
                        <a:rPr lang="en-US" sz="1200" dirty="0"/>
                        <a:t> 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Tìm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hiểu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về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giao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tiếp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UART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52036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UART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879822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5429A967-D30B-F257-8D55-DB7205C8F114}"/>
              </a:ext>
            </a:extLst>
          </p:cNvPr>
          <p:cNvSpPr/>
          <p:nvPr/>
        </p:nvSpPr>
        <p:spPr>
          <a:xfrm>
            <a:off x="4317264" y="1562891"/>
            <a:ext cx="1108176" cy="1936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72713BB-B614-3D9C-28C0-0ABDF0590EB8}"/>
              </a:ext>
            </a:extLst>
          </p:cNvPr>
          <p:cNvSpPr/>
          <p:nvPr/>
        </p:nvSpPr>
        <p:spPr>
          <a:xfrm>
            <a:off x="5515208" y="1898732"/>
            <a:ext cx="597458" cy="1936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E57B65-B86C-2727-F629-18954E46ED3B}"/>
              </a:ext>
            </a:extLst>
          </p:cNvPr>
          <p:cNvSpPr/>
          <p:nvPr/>
        </p:nvSpPr>
        <p:spPr>
          <a:xfrm flipV="1">
            <a:off x="6133214" y="2249194"/>
            <a:ext cx="1169695" cy="207485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C5A015-B770-8B41-8D9C-BC3B5A8CADA3}"/>
              </a:ext>
            </a:extLst>
          </p:cNvPr>
          <p:cNvSpPr/>
          <p:nvPr/>
        </p:nvSpPr>
        <p:spPr>
          <a:xfrm>
            <a:off x="7302909" y="2941607"/>
            <a:ext cx="609600" cy="207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C1CF76-B141-6A3C-C919-5D45A44A6E6D}"/>
              </a:ext>
            </a:extLst>
          </p:cNvPr>
          <p:cNvSpPr/>
          <p:nvPr/>
        </p:nvSpPr>
        <p:spPr>
          <a:xfrm>
            <a:off x="7961726" y="3265087"/>
            <a:ext cx="1070514" cy="163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433211-CB5D-5461-AAC9-FF764EE2D7FF}"/>
              </a:ext>
            </a:extLst>
          </p:cNvPr>
          <p:cNvSpPr/>
          <p:nvPr/>
        </p:nvSpPr>
        <p:spPr>
          <a:xfrm>
            <a:off x="9149322" y="3601150"/>
            <a:ext cx="1194318" cy="1865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8387890-0BD0-569F-2DDE-9CCAA56ACDA9}"/>
              </a:ext>
            </a:extLst>
          </p:cNvPr>
          <p:cNvSpPr/>
          <p:nvPr/>
        </p:nvSpPr>
        <p:spPr>
          <a:xfrm>
            <a:off x="1862254" y="5865541"/>
            <a:ext cx="1260087" cy="1784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A88E-EDA3-0F6A-1B50-E1A6C57D9F86}"/>
              </a:ext>
            </a:extLst>
          </p:cNvPr>
          <p:cNvSpPr txBox="1"/>
          <p:nvPr/>
        </p:nvSpPr>
        <p:spPr>
          <a:xfrm>
            <a:off x="3144179" y="5764138"/>
            <a:ext cx="277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Tiến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A64259-794B-0943-F53F-64BFDD6B8E63}"/>
              </a:ext>
            </a:extLst>
          </p:cNvPr>
          <p:cNvSpPr/>
          <p:nvPr/>
        </p:nvSpPr>
        <p:spPr>
          <a:xfrm>
            <a:off x="5572999" y="5876991"/>
            <a:ext cx="1260087" cy="17842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E4EE9-D8C4-F6BA-2303-96FE863D7A0F}"/>
              </a:ext>
            </a:extLst>
          </p:cNvPr>
          <p:cNvSpPr txBox="1"/>
          <p:nvPr/>
        </p:nvSpPr>
        <p:spPr>
          <a:xfrm>
            <a:off x="6833086" y="5764138"/>
            <a:ext cx="277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Tiến </a:t>
            </a:r>
            <a:r>
              <a:rPr lang="en-US" dirty="0" err="1"/>
              <a:t>độ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4CB7EDB-F148-1F64-1267-A95ACC6FE620}"/>
              </a:ext>
            </a:extLst>
          </p:cNvPr>
          <p:cNvSpPr/>
          <p:nvPr/>
        </p:nvSpPr>
        <p:spPr>
          <a:xfrm>
            <a:off x="4917750" y="2076728"/>
            <a:ext cx="597458" cy="16265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AC28DC-2CD2-499B-7D06-68ED1CC02286}"/>
              </a:ext>
            </a:extLst>
          </p:cNvPr>
          <p:cNvSpPr/>
          <p:nvPr/>
        </p:nvSpPr>
        <p:spPr>
          <a:xfrm>
            <a:off x="4323621" y="1692960"/>
            <a:ext cx="547339" cy="19365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2828D4D-043B-2343-2ECB-595F71C2C89F}"/>
              </a:ext>
            </a:extLst>
          </p:cNvPr>
          <p:cNvSpPr/>
          <p:nvPr/>
        </p:nvSpPr>
        <p:spPr>
          <a:xfrm>
            <a:off x="5515208" y="2398241"/>
            <a:ext cx="597458" cy="16265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EE53C4-1727-7DDE-DE2A-C46B8829BB91}"/>
              </a:ext>
            </a:extLst>
          </p:cNvPr>
          <p:cNvSpPr/>
          <p:nvPr/>
        </p:nvSpPr>
        <p:spPr>
          <a:xfrm>
            <a:off x="5515208" y="2714219"/>
            <a:ext cx="597458" cy="16265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DDBDC09-7C75-0B72-A09E-AFDAAFBF1FB2}"/>
              </a:ext>
            </a:extLst>
          </p:cNvPr>
          <p:cNvSpPr/>
          <p:nvPr/>
        </p:nvSpPr>
        <p:spPr>
          <a:xfrm>
            <a:off x="6141622" y="3113804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DBC76C4-2157-5320-9005-E2CBC7129D2A}"/>
              </a:ext>
            </a:extLst>
          </p:cNvPr>
          <p:cNvSpPr/>
          <p:nvPr/>
        </p:nvSpPr>
        <p:spPr>
          <a:xfrm>
            <a:off x="6722266" y="3391885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166F5E-D35B-910A-DEB9-A265EF8C2791}"/>
              </a:ext>
            </a:extLst>
          </p:cNvPr>
          <p:cNvSpPr/>
          <p:nvPr/>
        </p:nvSpPr>
        <p:spPr>
          <a:xfrm>
            <a:off x="7341996" y="4340657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19CD492-568F-E22E-6BFE-768629C0A234}"/>
              </a:ext>
            </a:extLst>
          </p:cNvPr>
          <p:cNvSpPr/>
          <p:nvPr/>
        </p:nvSpPr>
        <p:spPr>
          <a:xfrm>
            <a:off x="6722266" y="3683970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C4E05BC-CAF2-D727-986B-C4CABAA65C88}"/>
              </a:ext>
            </a:extLst>
          </p:cNvPr>
          <p:cNvSpPr/>
          <p:nvPr/>
        </p:nvSpPr>
        <p:spPr>
          <a:xfrm>
            <a:off x="7341996" y="4011875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61F09B1-E10A-72DE-A1E3-04DEDF4C04C3}"/>
              </a:ext>
            </a:extLst>
          </p:cNvPr>
          <p:cNvSpPr/>
          <p:nvPr/>
        </p:nvSpPr>
        <p:spPr>
          <a:xfrm>
            <a:off x="7961726" y="4651445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2C88435-303B-3C12-17CC-92DA8528376C}"/>
              </a:ext>
            </a:extLst>
          </p:cNvPr>
          <p:cNvSpPr/>
          <p:nvPr/>
        </p:nvSpPr>
        <p:spPr>
          <a:xfrm>
            <a:off x="8542370" y="4953234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B6BC0C5-04C7-A1CF-FDB3-CD97EA4EF4EA}"/>
              </a:ext>
            </a:extLst>
          </p:cNvPr>
          <p:cNvSpPr/>
          <p:nvPr/>
        </p:nvSpPr>
        <p:spPr>
          <a:xfrm flipV="1">
            <a:off x="10343640" y="2605520"/>
            <a:ext cx="597458" cy="186563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F8AC9C5-8D27-E8E2-A3BF-D8B0387601D2}"/>
              </a:ext>
            </a:extLst>
          </p:cNvPr>
          <p:cNvSpPr/>
          <p:nvPr/>
        </p:nvSpPr>
        <p:spPr>
          <a:xfrm flipV="1">
            <a:off x="10343640" y="3972177"/>
            <a:ext cx="597458" cy="186563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8BD0EFD-725B-F64C-2620-65BD51E0DDEF}"/>
              </a:ext>
            </a:extLst>
          </p:cNvPr>
          <p:cNvSpPr/>
          <p:nvPr/>
        </p:nvSpPr>
        <p:spPr>
          <a:xfrm flipV="1">
            <a:off x="10343640" y="4306101"/>
            <a:ext cx="597458" cy="186563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65B1B89-D20C-6126-5454-1EC02BFF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68" y="5661468"/>
            <a:ext cx="714475" cy="42868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93D88C0-A2DE-A818-19A3-087CA4E1EFC4}"/>
              </a:ext>
            </a:extLst>
          </p:cNvPr>
          <p:cNvSpPr txBox="1"/>
          <p:nvPr/>
        </p:nvSpPr>
        <p:spPr>
          <a:xfrm>
            <a:off x="9736688" y="5542375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Công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4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6C8A-E51A-0C05-361B-7DA57A44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F01F-B29F-89A2-04AB-71E436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69F9-DA1A-2CD2-3A26-9D1ADCC83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tài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liệu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</a:rPr>
              <a:t> I2C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SPI </a:t>
            </a:r>
            <a:r>
              <a:rPr lang="en-US" sz="2800" dirty="0" err="1">
                <a:latin typeface="Arial" panose="020B0604020202020204" pitchFamily="34" charset="0"/>
              </a:rPr>
              <a:t>sẽ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cùng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nhau</a:t>
            </a:r>
            <a:r>
              <a:rPr lang="en-US" sz="2800" dirty="0">
                <a:latin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hoàn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SPI</a:t>
            </a:r>
          </a:p>
          <a:p>
            <a:r>
              <a:rPr lang="en-US" sz="2800" dirty="0">
                <a:latin typeface="Arial" panose="020B0604020202020204" pitchFamily="34" charset="0"/>
              </a:rPr>
              <a:t>- Tiến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đang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nằm</a:t>
            </a:r>
            <a:r>
              <a:rPr lang="en-US" sz="2800" dirty="0">
                <a:latin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SPI </a:t>
            </a:r>
            <a:r>
              <a:rPr lang="en-US" sz="2800" dirty="0" err="1">
                <a:latin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</a:rPr>
              <a:t> ADXL362 (</a:t>
            </a:r>
            <a:r>
              <a:rPr lang="en-US" sz="2800" dirty="0" err="1">
                <a:latin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lỗi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trình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</a:rPr>
              <a:t>)</a:t>
            </a:r>
          </a:p>
          <a:p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1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4B57D-78E5-B324-7C13-2CBF2A461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6D22-019B-1F74-9785-DAA16C04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752" y="2416004"/>
            <a:ext cx="8118496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53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84" y="1939332"/>
            <a:ext cx="2258869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ADT7420,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đèn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thức</a:t>
            </a:r>
            <a:r>
              <a:rPr lang="en-US" sz="2800" dirty="0">
                <a:latin typeface="Arial" panose="020B0604020202020204" pitchFamily="34" charset="0"/>
              </a:rPr>
              <a:t> I2C</a:t>
            </a:r>
          </a:p>
        </p:txBody>
      </p:sp>
      <p:pic>
        <p:nvPicPr>
          <p:cNvPr id="4" name="VID20251010145800">
            <a:hlinkClick r:id="" action="ppaction://media"/>
            <a:extLst>
              <a:ext uri="{FF2B5EF4-FFF2-40B4-BE49-F238E27FC236}">
                <a16:creationId xmlns:a16="http://schemas.microsoft.com/office/drawing/2014/main" id="{B04BBEA6-E91D-AAED-A8A1-7E87FE25F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2426" y="1355522"/>
            <a:ext cx="9198968" cy="52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528" y="1979972"/>
            <a:ext cx="5028752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qua ADT7420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I2C</a:t>
            </a:r>
          </a:p>
          <a:p>
            <a:r>
              <a:rPr lang="en-US" sz="2800" dirty="0">
                <a:latin typeface="Arial" panose="020B0604020202020204" pitchFamily="34" charset="0"/>
              </a:rPr>
              <a:t>Hiển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8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6 LED </a:t>
            </a:r>
            <a:r>
              <a:rPr lang="en-US" sz="2800" dirty="0" err="1">
                <a:latin typeface="Arial" panose="020B0604020202020204" pitchFamily="34" charset="0"/>
              </a:rPr>
              <a:t>đầu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nguyên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hình</a:t>
            </a:r>
            <a:r>
              <a:rPr lang="en-US" sz="2800" dirty="0">
                <a:latin typeface="Arial" panose="020B0604020202020204" pitchFamily="34" charset="0"/>
              </a:rPr>
              <a:t>, 2 LED </a:t>
            </a:r>
            <a:r>
              <a:rPr lang="en-US" sz="2800" dirty="0" err="1">
                <a:latin typeface="Arial" panose="020B0604020202020204" pitchFamily="34" charset="0"/>
              </a:rPr>
              <a:t>sau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00578-AFC1-82DF-9E9C-96BA80B1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42" y="3018698"/>
            <a:ext cx="4599320" cy="1246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AD57BE-4B80-29D3-F5F8-46D236135663}"/>
              </a:ext>
            </a:extLst>
          </p:cNvPr>
          <p:cNvSpPr/>
          <p:nvPr/>
        </p:nvSpPr>
        <p:spPr>
          <a:xfrm>
            <a:off x="6356842" y="3429000"/>
            <a:ext cx="3000518" cy="574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623D3-C548-94D5-A330-02630E183858}"/>
              </a:ext>
            </a:extLst>
          </p:cNvPr>
          <p:cNvSpPr txBox="1"/>
          <p:nvPr/>
        </p:nvSpPr>
        <p:spPr>
          <a:xfrm>
            <a:off x="6356842" y="3002809"/>
            <a:ext cx="404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32    16      8      4       2      1          0.5   0.25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4110-5C60-527A-8F40-B4FA9B0AC493}"/>
              </a:ext>
            </a:extLst>
          </p:cNvPr>
          <p:cNvSpPr txBox="1"/>
          <p:nvPr/>
        </p:nvSpPr>
        <p:spPr>
          <a:xfrm>
            <a:off x="9357360" y="3429000"/>
            <a:ext cx="863824" cy="574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0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84" y="1939332"/>
            <a:ext cx="2258869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ADXL362,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đèn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thức</a:t>
            </a:r>
            <a:r>
              <a:rPr lang="en-US" sz="2800" dirty="0">
                <a:latin typeface="Arial" panose="020B0604020202020204" pitchFamily="34" charset="0"/>
              </a:rPr>
              <a:t> SPI</a:t>
            </a:r>
          </a:p>
        </p:txBody>
      </p:sp>
      <p:pic>
        <p:nvPicPr>
          <p:cNvPr id="6" name="VID20251030083758">
            <a:hlinkClick r:id="" action="ppaction://media"/>
            <a:extLst>
              <a:ext uri="{FF2B5EF4-FFF2-40B4-BE49-F238E27FC236}">
                <a16:creationId xmlns:a16="http://schemas.microsoft.com/office/drawing/2014/main" id="{52D58D4B-395C-58CC-FC7C-F74221608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4518817" y="-667540"/>
            <a:ext cx="5291084" cy="93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0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423</TotalTime>
  <Words>1238</Words>
  <Application>Microsoft Office PowerPoint</Application>
  <PresentationFormat>Widescreen</PresentationFormat>
  <Paragraphs>115</Paragraphs>
  <Slides>19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Retrospect</vt:lpstr>
      <vt:lpstr>Báo cáo thực tập tháng 9 + tháng 10</vt:lpstr>
      <vt:lpstr>Nội dung báo cáo</vt:lpstr>
      <vt:lpstr>1. Tiến độ công việc</vt:lpstr>
      <vt:lpstr>1. Tiến độ công việc</vt:lpstr>
      <vt:lpstr>1. Tiến độ công việc</vt:lpstr>
      <vt:lpstr>2. Công việc đã thực hiện</vt:lpstr>
      <vt:lpstr>2. Công việc đã thực hiện</vt:lpstr>
      <vt:lpstr>2. Công việc đã thực hiện</vt:lpstr>
      <vt:lpstr>2. Công việc đã thực hiện</vt:lpstr>
      <vt:lpstr>2. Công việc đã thực hiện</vt:lpstr>
      <vt:lpstr>2. Công việc đã thực hiện</vt:lpstr>
      <vt:lpstr>2. Công việc đã thực hiện</vt:lpstr>
      <vt:lpstr>3. Vấn đề gặp phải và cách khắc phục</vt:lpstr>
      <vt:lpstr>3. Vấn đề gặp phải và cách khắc phục</vt:lpstr>
      <vt:lpstr>3. Vấn đề gặp phải và cách khắc phục</vt:lpstr>
      <vt:lpstr>4. Triển khai công việc tháng tiếp theo</vt:lpstr>
      <vt:lpstr>4. Triển khai công việc tháng tiếp theo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 Nguyen</dc:creator>
  <cp:lastModifiedBy>Dat Nguyen</cp:lastModifiedBy>
  <cp:revision>22</cp:revision>
  <dcterms:created xsi:type="dcterms:W3CDTF">2025-10-30T08:55:12Z</dcterms:created>
  <dcterms:modified xsi:type="dcterms:W3CDTF">2025-11-06T05:07:13Z</dcterms:modified>
</cp:coreProperties>
</file>